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394" r:id="rId3"/>
    <p:sldId id="390" r:id="rId4"/>
    <p:sldId id="393" r:id="rId5"/>
    <p:sldId id="395" r:id="rId6"/>
    <p:sldId id="344" r:id="rId7"/>
    <p:sldId id="396" r:id="rId8"/>
    <p:sldId id="391" r:id="rId9"/>
    <p:sldId id="397" r:id="rId10"/>
    <p:sldId id="392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123" autoAdjust="0"/>
  </p:normalViewPr>
  <p:slideViewPr>
    <p:cSldViewPr>
      <p:cViewPr varScale="1">
        <p:scale>
          <a:sx n="78" d="100"/>
          <a:sy n="78" d="100"/>
        </p:scale>
        <p:origin x="158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F9426D3-39F9-4563-AE4B-523EEAE6F7DF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13512D1-7FCF-4D4A-9A80-82BA0B074A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282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course is required by all FRMAC Monitoring Managers.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512D1-7FCF-4D4A-9A80-82BA0B074AC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547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Monitoring Managers take this advanced training to discuss lessons learned from previous exercises/drills/real events. Topics will be chosen by the FRMAC Monitoring Managers and/or the skill set leader. Topics from MS-300 may be used for group discussion as a refresher or to address updates. 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512D1-7FCF-4D4A-9A80-82BA0B074AC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586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7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938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78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638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798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991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929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20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52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627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29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0A415-0BCD-43C7-B681-4AEFB521C88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901C0-98D9-49EE-8B72-C230374529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28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FRMAC Monitoring Manager Training - Advanced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464820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MS-420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FRMAC Monitoring Division Training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April 2020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6262" y="1927225"/>
            <a:ext cx="2671476" cy="267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9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/>
              <a:t>Special or Refresher Topics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2116" y="1661319"/>
            <a:ext cx="7924800" cy="13716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Refresher topics from MS-300. </a:t>
            </a:r>
          </a:p>
          <a:p>
            <a:pPr lvl="0"/>
            <a:r>
              <a:rPr lang="en-US" dirty="0" smtClean="0"/>
              <a:t>Special Topics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32766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Topics </a:t>
            </a:r>
            <a:r>
              <a:rPr lang="en-US" sz="2400" i="1" dirty="0" smtClean="0"/>
              <a:t>are picked </a:t>
            </a:r>
            <a:r>
              <a:rPr lang="en-US" sz="2400" i="1" dirty="0"/>
              <a:t>by members of the </a:t>
            </a:r>
            <a:r>
              <a:rPr lang="en-US" sz="2400" i="1" dirty="0" smtClean="0"/>
              <a:t>group or the FRMAC Monitoring Skill Set Leader. Topics from MS-300 may be used to refresh.  Special topics may include (but not limited to): AMS operations, discussions </a:t>
            </a:r>
            <a:r>
              <a:rPr lang="en-US" sz="2400" i="1" dirty="0"/>
              <a:t>with Field Team Supervisors (joint meeting</a:t>
            </a:r>
            <a:r>
              <a:rPr lang="en-US" sz="2400" i="1" dirty="0" smtClean="0"/>
              <a:t>), invited </a:t>
            </a:r>
            <a:r>
              <a:rPr lang="en-US" sz="2400" i="1" dirty="0"/>
              <a:t>guest lecturers from other </a:t>
            </a:r>
            <a:r>
              <a:rPr lang="en-US" sz="2400" i="1" dirty="0" smtClean="0"/>
              <a:t>divisions/agencies. 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59987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MS-420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267200"/>
          </a:xfrm>
        </p:spPr>
        <p:txBody>
          <a:bodyPr>
            <a:normAutofit/>
          </a:bodyPr>
          <a:lstStyle/>
          <a:p>
            <a:r>
              <a:rPr lang="en-US" dirty="0"/>
              <a:t>To provide a refresher of the roles and responsibilities of the FRMAC Monitoring Manager and to discuss current topics and lessons learned relevant to the Monitoring Division.    </a:t>
            </a:r>
            <a:endParaRPr lang="en-US" dirty="0" smtClean="0"/>
          </a:p>
          <a:p>
            <a:r>
              <a:rPr lang="en-US" dirty="0" smtClean="0"/>
              <a:t>This class was designed to be based on group discussion.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378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Updates in Monitoring Division </a:t>
            </a:r>
            <a:r>
              <a:rPr lang="en-US" dirty="0" smtClean="0"/>
              <a:t>Operations (from FRMAC Monitoring Skill Set Leader)</a:t>
            </a:r>
            <a:endParaRPr lang="en-US" dirty="0"/>
          </a:p>
          <a:p>
            <a:r>
              <a:rPr lang="en-US" dirty="0"/>
              <a:t>Lessons learned from previous </a:t>
            </a:r>
            <a:r>
              <a:rPr lang="en-US" dirty="0" smtClean="0"/>
              <a:t>experiences (group discussion) </a:t>
            </a:r>
            <a:endParaRPr lang="en-US" dirty="0"/>
          </a:p>
          <a:p>
            <a:r>
              <a:rPr lang="en-US" dirty="0" smtClean="0"/>
              <a:t>Refresher </a:t>
            </a:r>
            <a:r>
              <a:rPr lang="en-US" dirty="0"/>
              <a:t>topics from MS-300 </a:t>
            </a:r>
            <a:r>
              <a:rPr lang="en-US" dirty="0" smtClean="0"/>
              <a:t>(topics selected by Monitoring Managers or FRMAC Monitoring Skill Set Leader)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696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to Instructor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The core slides to this course are limited to section headings.  Add slides into each section as appropriate.  Save the slides as MS-420 and the date of the course (example : “MS-420 January 2020.pptx”). 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61322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Monitoring Division Updates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66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/>
              <a:t>Monitoring Division Updates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61319"/>
            <a:ext cx="8229600" cy="18288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Operational</a:t>
            </a:r>
          </a:p>
          <a:p>
            <a:pPr lvl="0"/>
            <a:r>
              <a:rPr lang="en-US" dirty="0" smtClean="0"/>
              <a:t>Technical</a:t>
            </a:r>
          </a:p>
          <a:p>
            <a:pPr lvl="0"/>
            <a:r>
              <a:rPr lang="en-US" dirty="0" smtClean="0"/>
              <a:t>Personnel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3733800"/>
            <a:ext cx="822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This is a chance for the FRMAC Monitoring Skill Set Leader to update the Monitoring Managers on any operational changes (manual updates, operational changes, </a:t>
            </a:r>
            <a:r>
              <a:rPr lang="en-US" sz="2400" i="1" dirty="0" smtClean="0"/>
              <a:t>incorporating Incident Command Structure changes etc</a:t>
            </a:r>
            <a:r>
              <a:rPr lang="en-US" sz="2400" i="1" dirty="0"/>
              <a:t>.), technical updates (use of new software or equipment), and personnel updates (promoting certain personnel, departures, etc.).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173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Lessons Learned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453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737519"/>
            <a:ext cx="8229600" cy="1143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Real Worlds</a:t>
            </a:r>
          </a:p>
          <a:p>
            <a:pPr lvl="0"/>
            <a:r>
              <a:rPr lang="en-US" dirty="0" smtClean="0"/>
              <a:t>Exercises</a:t>
            </a:r>
          </a:p>
          <a:p>
            <a:pPr lvl="0"/>
            <a:endParaRPr 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229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This is a chance for Monitoring Managers to share experiences and lessons learned from previous deployments.  Constructive criticism and correction is to help better Monitoring Division management.   </a:t>
            </a:r>
          </a:p>
        </p:txBody>
      </p:sp>
    </p:spTree>
    <p:extLst>
      <p:ext uri="{BB962C8B-B14F-4D97-AF65-F5344CB8AC3E}">
        <p14:creationId xmlns:p14="http://schemas.microsoft.com/office/powerpoint/2010/main" val="65792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Special or Refresher Topics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293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</TotalTime>
  <Words>366</Words>
  <Application>Microsoft Office PowerPoint</Application>
  <PresentationFormat>On-screen Show (4:3)</PresentationFormat>
  <Paragraphs>33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FRMAC Monitoring Manager Training - Advanced</vt:lpstr>
      <vt:lpstr>MS-420 Purpose</vt:lpstr>
      <vt:lpstr>Course Outline</vt:lpstr>
      <vt:lpstr>Note to Instructor</vt:lpstr>
      <vt:lpstr>Monitoring Division Updates</vt:lpstr>
      <vt:lpstr>Monitoring Division Updates</vt:lpstr>
      <vt:lpstr>Lessons Learned</vt:lpstr>
      <vt:lpstr>Lessons Learned</vt:lpstr>
      <vt:lpstr>Special or Refresher Topics</vt:lpstr>
      <vt:lpstr>Special or Refresher Topics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Advanced Monitoring Manager Training 2015</dc:title>
  <dc:creator>Jeremy Gwin</dc:creator>
  <cp:lastModifiedBy>Gwin, Jeremy</cp:lastModifiedBy>
  <cp:revision>98</cp:revision>
  <dcterms:created xsi:type="dcterms:W3CDTF">2015-01-07T20:30:29Z</dcterms:created>
  <dcterms:modified xsi:type="dcterms:W3CDTF">2020-04-13T23:07:57Z</dcterms:modified>
</cp:coreProperties>
</file>